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1"/>
  </p:sldMasterIdLst>
  <p:notesMasterIdLst>
    <p:notesMasterId r:id="rId4"/>
  </p:notesMasterIdLst>
  <p:handoutMasterIdLst>
    <p:handoutMasterId r:id="rId5"/>
  </p:handoutMasterIdLst>
  <p:sldIdLst>
    <p:sldId id="263" r:id="rId2"/>
    <p:sldId id="262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0B13"/>
    <a:srgbClr val="FF0000"/>
    <a:srgbClr val="510905"/>
    <a:srgbClr val="510509"/>
    <a:srgbClr val="510000"/>
    <a:srgbClr val="89090F"/>
    <a:srgbClr val="0000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49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1F523D5-E5F8-4FA1-9F26-29223BB3B5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7786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B0EBC-8216-4349-87EF-D76445B04105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002AE-021C-4E9C-BAAC-E9765A6A10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33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3528" y="3645024"/>
            <a:ext cx="7920880" cy="1905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471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323528" y="1916832"/>
            <a:ext cx="7920880" cy="1600200"/>
          </a:xfrm>
        </p:spPr>
        <p:txBody>
          <a:bodyPr anchor="b" anchorCtr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1045294" y="6248424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059832" y="6237312"/>
            <a:ext cx="2808287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4288" y="6237312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2E6B7-CAAB-4C35-BBA4-51691C26BD2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3C1CD-6D09-413A-9161-D8ADF54321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96075" y="115888"/>
            <a:ext cx="1914525" cy="5980112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49325" y="115888"/>
            <a:ext cx="5594350" cy="5980112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662CE-DF3F-45E9-A46F-CE4C3260F1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7158038" cy="13208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E70C4-44D2-48FB-BED4-8E308D74FE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7158038" cy="13208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856163" y="1981200"/>
            <a:ext cx="3754437" cy="19812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856163" y="4114800"/>
            <a:ext cx="3754437" cy="1981200"/>
          </a:xfrm>
        </p:spPr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F287F-BEAD-4B4B-BF0E-CB46646439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4E339-D2C8-490A-B55A-DA79659860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EFF80-532C-4E37-8B94-9044C7015F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55576" y="1340768"/>
            <a:ext cx="3888432" cy="47525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16016" y="1340768"/>
            <a:ext cx="3898453" cy="47525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67ED6-B129-451A-BBF0-C58D68325E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E12D1-F268-488E-8910-4AD4B4856F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5700F-D1BC-4BB9-A256-D8CA9B2083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668CE-F2DA-4791-A01B-BA47D23CA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52846-F0A8-4D66-BE33-B0BAC0715F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E01F9-B72C-4342-95DE-BE99ACE64C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4375" y="188640"/>
            <a:ext cx="7890073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75" y="1340768"/>
            <a:ext cx="7896225" cy="475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957438" y="6525344"/>
            <a:ext cx="1905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64088" y="6525344"/>
            <a:ext cx="289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4288" y="623731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pPr>
              <a:defRPr/>
            </a:pPr>
            <a:fld id="{093D947B-410A-4997-9FDF-C540320ADD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30" r:id="rId12"/>
    <p:sldLayoutId id="214748373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65000"/>
        <a:buFont typeface="Wingdings" pitchFamily="2" charset="2"/>
        <a:buChar char="¡"/>
        <a:defRPr kumimoji="1" sz="28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5000"/>
        <a:buFont typeface="Wingdings" pitchFamily="2" charset="2"/>
        <a:buChar char="¡"/>
        <a:defRPr kumimoji="1"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mtClean="0"/>
              <a:t>(20XX.1.1)    (NAME)</a:t>
            </a:r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福岡大学学生広報サポーター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テンプレート作成プロジェクト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18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4E339-D2C8-490A-B55A-DA7965986015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1893557"/>
      </p:ext>
    </p:extLst>
  </p:cSld>
  <p:clrMapOvr>
    <a:masterClrMapping/>
  </p:clrMapOvr>
</p:sld>
</file>

<file path=ppt/theme/theme1.xml><?xml version="1.0" encoding="utf-8"?>
<a:theme xmlns:a="http://schemas.openxmlformats.org/drawingml/2006/main" name="fukuoka_university">
  <a:themeElements>
    <a:clrScheme name="fukuoka_university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fukuoka_universit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ukuoka_university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kuoka_university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kuoka_university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fukuoka_university</Template>
  <TotalTime>1745</TotalTime>
  <Words>12</Words>
  <Application>Microsoft Office PowerPoint</Application>
  <PresentationFormat>画面に合わせる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fukuoka_university</vt:lpstr>
      <vt:lpstr>福岡大学学生広報サポーター テンプレート作成プロジェクト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Sho FUJIMURA</dc:creator>
  <cp:lastModifiedBy>広報課</cp:lastModifiedBy>
  <cp:revision>68</cp:revision>
  <dcterms:created xsi:type="dcterms:W3CDTF">2003-12-24T04:07:15Z</dcterms:created>
  <dcterms:modified xsi:type="dcterms:W3CDTF">2015-04-27T06:12:19Z</dcterms:modified>
</cp:coreProperties>
</file>