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4"/>
  </p:notesMasterIdLst>
  <p:handoutMasterIdLst>
    <p:handoutMasterId r:id="rId5"/>
  </p:handoutMasterIdLst>
  <p:sldIdLst>
    <p:sldId id="263" r:id="rId2"/>
    <p:sldId id="262" r:id="rId3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B13"/>
    <a:srgbClr val="FF0000"/>
    <a:srgbClr val="510905"/>
    <a:srgbClr val="510509"/>
    <a:srgbClr val="510000"/>
    <a:srgbClr val="89090F"/>
    <a:srgbClr val="0000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8" autoAdjust="0"/>
    <p:restoredTop sz="94649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F523D5-E5F8-4FA1-9F26-29223BB3B5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7786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B0EBC-8216-4349-87EF-D76445B04105}" type="datetimeFigureOut">
              <a:rPr kumimoji="1" lang="ja-JP" altLang="en-US" smtClean="0"/>
              <a:t>2015/4/27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002AE-021C-4E9C-BAAC-E9765A6A1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723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3645024"/>
            <a:ext cx="6696744" cy="1905000"/>
          </a:xfrm>
        </p:spPr>
        <p:txBody>
          <a:bodyPr anchor="t" anchorCtr="1"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ja-JP" altLang="en-US" dirty="0"/>
              <a:t>マスタ サブタイトルの書式設定</a:t>
            </a:r>
          </a:p>
        </p:txBody>
      </p:sp>
      <p:sp>
        <p:nvSpPr>
          <p:cNvPr id="471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87624" y="1988840"/>
            <a:ext cx="6696744" cy="1600200"/>
          </a:xfrm>
        </p:spPr>
        <p:txBody>
          <a:bodyPr anchor="b" anchorCtr="1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909390" y="6248424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923928" y="6237312"/>
            <a:ext cx="280828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394857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2E6B7-CAAB-4C35-BBA4-51691C26BD2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C1CD-6D09-413A-9161-D8ADF543212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96075" y="115888"/>
            <a:ext cx="1914525" cy="598011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49325" y="115888"/>
            <a:ext cx="5594350" cy="5980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662CE-DF3F-45E9-A46F-CE4C3260F1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550" y="115888"/>
            <a:ext cx="7158038" cy="13208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E70C4-44D2-48FB-BED4-8E308D74FE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550" y="115888"/>
            <a:ext cx="7158038" cy="13208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F287F-BEAD-4B4B-BF0E-CB466464395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4E339-D2C8-490A-B55A-DA79659860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EFF80-532C-4E37-8B94-9044C7015F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55576" y="1340768"/>
            <a:ext cx="3888432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16016" y="1340768"/>
            <a:ext cx="3898453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67ED6-B129-451A-BBF0-C58D68325E4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E12D1-F268-488E-8910-4AD4B4856F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5700F-D1BC-4BB9-A256-D8CA9B2083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668CE-F2DA-4791-A01B-BA47D23CA5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52846-F0A8-4D66-BE33-B0BAC0715F3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E01F9-B72C-4342-95DE-BE99ACE64C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188640"/>
            <a:ext cx="789007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75" y="1340768"/>
            <a:ext cx="7896225" cy="47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1214" y="6581775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7864" y="6581775"/>
            <a:ext cx="289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pPr>
              <a:defRPr/>
            </a:pPr>
            <a:fld id="{093D947B-410A-4997-9FDF-C540320ADD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30" r:id="rId12"/>
    <p:sldLayoutId id="214748373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rgbClr val="B10B13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rgbClr val="B10B13"/>
        </a:buClr>
        <a:buSzPct val="65000"/>
        <a:buFont typeface="Wingdings" pitchFamily="2" charset="2"/>
        <a:buChar char="¡"/>
        <a:defRPr kumimoji="1" sz="2800">
          <a:solidFill>
            <a:schemeClr val="tx1"/>
          </a:solidFill>
          <a:latin typeface="+mn-lt"/>
          <a:ea typeface="+mn-ea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rgbClr val="B10B13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rgbClr val="B10B13"/>
        </a:buClr>
        <a:buSzPct val="75000"/>
        <a:buFont typeface="Wingdings" pitchFamily="2" charset="2"/>
        <a:buChar char="¡"/>
        <a:defRPr kumimoji="1" sz="2000">
          <a:solidFill>
            <a:schemeClr val="tx1"/>
          </a:solidFill>
          <a:latin typeface="+mn-lt"/>
          <a:ea typeface="+mn-ea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rgbClr val="B10B13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rgbClr val="0066FF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rgbClr val="0066FF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rgbClr val="0066FF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rgbClr val="0066FF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(20XX.1.1)    (NAME)</a:t>
            </a:r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福岡大学学生広報サポーター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テンプレート</a:t>
            </a:r>
            <a:r>
              <a:rPr lang="ja-JP" altLang="en-US" dirty="0" smtClean="0"/>
              <a:t>作成プロジェクト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618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4E339-D2C8-490A-B55A-DA7965986015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1893557"/>
      </p:ext>
    </p:extLst>
  </p:cSld>
  <p:clrMapOvr>
    <a:masterClrMapping/>
  </p:clrMapOvr>
</p:sld>
</file>

<file path=ppt/theme/theme1.xml><?xml version="1.0" encoding="utf-8"?>
<a:theme xmlns:a="http://schemas.openxmlformats.org/drawingml/2006/main" name="fukuoka_university">
  <a:themeElements>
    <a:clrScheme name="fukuoka_university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fukuoka_university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ukuoka_university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kuoka_university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kuoka_university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kuoka_university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kuoka_university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kuoka_university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kuoka_university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kuoka_university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fukuoka_university</Template>
  <TotalTime>1730</TotalTime>
  <Words>12</Words>
  <Application>Microsoft Office PowerPoint</Application>
  <PresentationFormat>画面に合わせる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Calibri</vt:lpstr>
      <vt:lpstr>Wingdings</vt:lpstr>
      <vt:lpstr>fukuoka_university</vt:lpstr>
      <vt:lpstr>福岡大学学生広報サポーター テンプレート作成プロジェクト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Sho FUJIMURA</dc:creator>
  <cp:lastModifiedBy>広報課</cp:lastModifiedBy>
  <cp:revision>68</cp:revision>
  <dcterms:created xsi:type="dcterms:W3CDTF">2003-12-24T04:07:15Z</dcterms:created>
  <dcterms:modified xsi:type="dcterms:W3CDTF">2015-04-27T06:19:20Z</dcterms:modified>
</cp:coreProperties>
</file>